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98" r:id="rId13"/>
    <p:sldId id="277" r:id="rId14"/>
    <p:sldId id="278" r:id="rId15"/>
    <p:sldId id="299" r:id="rId16"/>
    <p:sldId id="300" r:id="rId17"/>
    <p:sldId id="281" r:id="rId18"/>
    <p:sldId id="301" r:id="rId19"/>
    <p:sldId id="302" r:id="rId20"/>
    <p:sldId id="284" r:id="rId21"/>
    <p:sldId id="285" r:id="rId22"/>
    <p:sldId id="286" r:id="rId23"/>
    <p:sldId id="287" r:id="rId24"/>
    <p:sldId id="303" r:id="rId25"/>
    <p:sldId id="304" r:id="rId26"/>
    <p:sldId id="305" r:id="rId27"/>
    <p:sldId id="306" r:id="rId28"/>
    <p:sldId id="291" r:id="rId29"/>
    <p:sldId id="307" r:id="rId30"/>
    <p:sldId id="294" r:id="rId31"/>
    <p:sldId id="295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32"/>
            </a:gs>
            <a:gs pos="99000">
              <a:srgbClr val="0A128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A339-ABBC-4528-8329-29F7AF5605B5}" type="datetimeFigureOut">
              <a:rPr lang="en-US" smtClean="0"/>
              <a:pPr/>
              <a:t>7/13/2009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90FE-28AD-442C-9EBC-8E2D42413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_RDqpRJXC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BLACK AWAKENING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743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Coming Chaos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066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COAST TO COAST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09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 Bell;</a:t>
            </a:r>
            <a:r>
              <a:rPr kumimoji="0" lang="en-US" sz="7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George Norry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276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By the millions they believe it.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838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BIBLICA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 REVELATION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133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Prophetic time table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Chaos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before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the Antichrist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33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Daniel, Matthew 24,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Thessalonians 2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447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SATANIC CONSPIRACY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33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Segment B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sequence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satanic evolution.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352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Creation of satanic</a:t>
            </a:r>
            <a:r>
              <a:rPr kumimoji="0" lang="en-US" sz="50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super soldiers.</a:t>
            </a:r>
            <a:endParaRPr kumimoji="0" lang="en-US" sz="5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419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Tares?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85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541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MPD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30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BWB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438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092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SSS</a:t>
            </a:r>
          </a:p>
        </p:txBody>
      </p:sp>
    </p:spTree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739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SATANIC RITAL ABUSE</a:t>
            </a:r>
            <a:endParaRPr kumimoji="0" lang="en-US" sz="7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70s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8733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549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Third</a:t>
            </a:r>
            <a:r>
              <a:rPr kumimoji="0" lang="en-US" sz="6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Millennium</a:t>
            </a:r>
            <a:endParaRPr kumimoji="0" lang="en-US" sz="6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3657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90s</a:t>
            </a:r>
          </a:p>
        </p:txBody>
      </p:sp>
    </p:spTree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838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MULTIPLE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PERSONALITIES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81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Dissociative Identity Disorder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Split personality/alter</a:t>
            </a:r>
            <a:r>
              <a:rPr kumimoji="0" lang="en-US" sz="4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personalities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33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ONE BODY, MANY PERSONALITIES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838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NOT RANDOM!!!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PLANNED AND FORCED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TRANSMUTATION</a:t>
            </a:r>
            <a:endParaRPr kumimoji="0" lang="en-US" sz="7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33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‘Enhanced Humans?’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572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5-10 million!!!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chemeClr val="bg1"/>
                </a:solidFill>
              </a:rPr>
              <a:t>QUESTION A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WHERE DID THEY COME FROM?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17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chemeClr val="bg1"/>
                </a:solidFill>
              </a:rPr>
              <a:t>QUESTION B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WHO CREATED THEM?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chemeClr val="bg1"/>
                </a:solidFill>
              </a:rPr>
              <a:t>QUESTION C</a:t>
            </a:r>
            <a:endParaRPr lang="en-US" sz="7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HOW DO THEY DO IT?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19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THEY SAY IT IS COMING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14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 unleashing of hell on earth.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581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satanic multinational 911.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SELECTION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Spiritual/Physical/Conception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57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Blood rituals and demons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SECOND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SPLIT THE CORE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667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Trauma based/technology/drugs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33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 G. H. ESTABROOKS -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THIRD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065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BOND IT/NAME IT/ ID IT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‘Raw personality’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emotional link.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FOURTH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PROGRAMMING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Mind/Soul control/Abilities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‘JOBS’ or assignment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FIFTH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‘ENERGIZING’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Transmitting demonic empowerment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‘Super Human’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SIX</a:t>
            </a: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447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CODING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Triggers for activation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7877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 shut down.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SEVENTH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TRAINING TESTING</a:t>
            </a:r>
            <a:endParaRPr kumimoji="0" lang="en-US" sz="6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819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Pain; Punishment; Preparation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EIGHTH</a:t>
            </a:r>
            <a:r>
              <a:rPr kumimoji="0" lang="en-US" sz="6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43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PLACEMENT/INFILTRATION</a:t>
            </a:r>
            <a:endParaRPr kumimoji="0" lang="en-US" sz="6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Government Law Enforcement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101975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Military Churches Technology Medical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267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Management Handlers Watchers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Enforcers and Covens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81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ARE THEY DOING NOW?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SERVING GROWING WAITING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Those intact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429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Those who want out.</a:t>
            </a:r>
            <a:endParaRPr kumimoji="0" lang="en-US" sz="5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solidFill>
                  <a:schemeClr val="bg1"/>
                </a:solidFill>
              </a:rPr>
              <a:t>CAN YOU FEEL IT?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04800" y="1676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Ephesians 2: In the air.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2667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Thessalonians 2: Supernatural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3733800"/>
            <a:ext cx="7848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 Timothy 4:1: Manifestation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WHAT’S COMING?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31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GREAT REVOLT (BA)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Day of Activation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7982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Unleashing hell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434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Spiritually and Physically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BLACK AWAKENING?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SATANIC ASCENDENCY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shifting of everything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79825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Chaos bloodshed violence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343400"/>
            <a:ext cx="9144000" cy="1089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911 everywhere!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WILL THEY DO?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35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KILL MANY PEOPLE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BOMBINGS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37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FIRES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38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TAKE OUT STRUCTURES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39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CREATE ANARCHY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3962400"/>
          </a:xfrm>
        </p:spPr>
        <p:txBody>
          <a:bodyPr>
            <a:normAutofit fontScale="90000"/>
          </a:bodyPr>
          <a:lstStyle/>
          <a:p>
            <a:r>
              <a:rPr lang="en-US" sz="15000" dirty="0" smtClean="0">
                <a:solidFill>
                  <a:schemeClr val="bg1"/>
                </a:solidFill>
              </a:rPr>
              <a:t>OLD </a:t>
            </a:r>
            <a:r>
              <a:rPr lang="en-US" sz="6600" dirty="0" smtClean="0">
                <a:solidFill>
                  <a:schemeClr val="bg1"/>
                </a:solidFill>
              </a:rPr>
              <a:t/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11500" dirty="0" smtClean="0">
                <a:solidFill>
                  <a:schemeClr val="bg1"/>
                </a:solidFill>
              </a:rPr>
              <a:t>OCCULTISM</a:t>
            </a:r>
            <a:endParaRPr lang="en-US" sz="115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34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Albert Pike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91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ATTACK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SABOTAGE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MORE….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REASONS FOR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3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BLACK AWAKENING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ONE: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3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COLLAPSE SOCIETY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TWO: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3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ELIMINATE RESISTORS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1430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THREE: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24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REDUCE SOCIETIES TO HELPLESSNESS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71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FOURTH: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32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PROVIDE THE ANSWER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THE ANSWER?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276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Suicide programming/shut down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438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STOP THE CHAOS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1148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 a new direction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A NEW SUPER LEADER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rmAutofit/>
          </a:bodyPr>
          <a:lstStyle/>
          <a:p>
            <a:r>
              <a:rPr lang="en-US" sz="7500" dirty="0" smtClean="0">
                <a:solidFill>
                  <a:schemeClr val="bg1"/>
                </a:solidFill>
              </a:rPr>
              <a:t>THE NEW AGE</a:t>
            </a:r>
            <a:endParaRPr lang="en-US" sz="75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28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5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EVOLUTION</a:t>
            </a:r>
            <a:endParaRPr kumimoji="0" 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276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Alice Bailey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791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NEW REGIME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51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NEW LAWS</a:t>
            </a:r>
            <a:endParaRPr kumimoji="0" lang="en-US" sz="7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52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NEW GOVERNMENT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53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NEW SPIRITUALITY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54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574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NEW MILITARY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55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EMERGENCE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SUPER NATURAL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GLOBALISM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88620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i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Unprecedented demonic presence</a:t>
            </a:r>
            <a:endParaRPr kumimoji="0" lang="en-US" sz="50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 GLOBALISM WITHOUT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BLACK AWAKENING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57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 ANTICHRIST WITHOUT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BLACK AWAKENING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58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SATANIC SUPERSOLDIERS SAY…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59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24000"/>
            <a:ext cx="91440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 WILL MAKE HITLERS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SS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TROOPS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LOOK</a:t>
            </a: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LIKE CHOIR BOYS.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>
            <a:normAutofit/>
          </a:bodyPr>
          <a:lstStyle/>
          <a:p>
            <a:r>
              <a:rPr lang="en-US" sz="8200" dirty="0" smtClean="0">
                <a:solidFill>
                  <a:schemeClr val="bg1"/>
                </a:solidFill>
              </a:rPr>
              <a:t>LUCIFERIANISM</a:t>
            </a:r>
            <a:endParaRPr lang="en-US" sz="82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TRANS/SATANISM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657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ELITE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60</a:t>
            </a: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828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‘WE ARE THE LEGIONS WHO WILL RULE THE EARTH.’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THE BLACK AWAKENING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ISLAM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14600"/>
            <a:ext cx="9144000" cy="1927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MAHDI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Violence Bloodshed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2012 YEARS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Ancient Messages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886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8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Mayans</a:t>
            </a:r>
            <a:endParaRPr kumimoji="0" 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5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WEB BOT</a:t>
            </a:r>
            <a:endParaRPr kumimoji="0" 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16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Conscious WWW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9401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Catastrophic Chaos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9213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WWW.SHATTER THE DARKNESS.NET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704</Words>
  <Application>Microsoft Office PowerPoint</Application>
  <PresentationFormat>On-screen Show (4:3)</PresentationFormat>
  <Paragraphs>276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Slide 1</vt:lpstr>
      <vt:lpstr>THEY SAY IT IS COMING</vt:lpstr>
      <vt:lpstr>CAN YOU FEEL IT?</vt:lpstr>
      <vt:lpstr>OLD  OCCULTISM</vt:lpstr>
      <vt:lpstr>THE NEW AGE</vt:lpstr>
      <vt:lpstr>LUCIFERIANISM</vt:lpstr>
      <vt:lpstr>Slide 7</vt:lpstr>
      <vt:lpstr>2012 YEARS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QUESTION A</vt:lpstr>
      <vt:lpstr>QUESTION B</vt:lpstr>
      <vt:lpstr>QUESTION C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PREEMPTIVE INTEL</dc:title>
  <dc:creator>Charity Lynne</dc:creator>
  <cp:lastModifiedBy> </cp:lastModifiedBy>
  <cp:revision>12</cp:revision>
  <dcterms:created xsi:type="dcterms:W3CDTF">2009-06-05T06:07:25Z</dcterms:created>
  <dcterms:modified xsi:type="dcterms:W3CDTF">2009-07-13T19:31:30Z</dcterms:modified>
</cp:coreProperties>
</file>