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98" r:id="rId13"/>
    <p:sldId id="277" r:id="rId14"/>
    <p:sldId id="278" r:id="rId15"/>
    <p:sldId id="299" r:id="rId16"/>
    <p:sldId id="300" r:id="rId17"/>
    <p:sldId id="281" r:id="rId18"/>
    <p:sldId id="301" r:id="rId19"/>
    <p:sldId id="302" r:id="rId20"/>
    <p:sldId id="284" r:id="rId21"/>
    <p:sldId id="285" r:id="rId22"/>
    <p:sldId id="286" r:id="rId23"/>
    <p:sldId id="287" r:id="rId24"/>
    <p:sldId id="303" r:id="rId25"/>
    <p:sldId id="304" r:id="rId26"/>
    <p:sldId id="305" r:id="rId27"/>
    <p:sldId id="306" r:id="rId28"/>
    <p:sldId id="291" r:id="rId29"/>
    <p:sldId id="307" r:id="rId30"/>
    <p:sldId id="294" r:id="rId31"/>
    <p:sldId id="295" r:id="rId32"/>
    <p:sldId id="308" r:id="rId33"/>
    <p:sldId id="309" r:id="rId34"/>
    <p:sldId id="310" r:id="rId35"/>
    <p:sldId id="311" r:id="rId36"/>
    <p:sldId id="312" r:id="rId37"/>
    <p:sldId id="313" r:id="rId38"/>
    <p:sldId id="314" r:id="rId39"/>
    <p:sldId id="315" r:id="rId40"/>
    <p:sldId id="316" r:id="rId41"/>
    <p:sldId id="317" r:id="rId42"/>
    <p:sldId id="318" r:id="rId43"/>
    <p:sldId id="319" r:id="rId44"/>
    <p:sldId id="320" r:id="rId45"/>
    <p:sldId id="321" r:id="rId46"/>
    <p:sldId id="322" r:id="rId47"/>
    <p:sldId id="323" r:id="rId48"/>
    <p:sldId id="324" r:id="rId49"/>
    <p:sldId id="325" r:id="rId50"/>
    <p:sldId id="326" r:id="rId51"/>
    <p:sldId id="327" r:id="rId52"/>
    <p:sldId id="328" r:id="rId53"/>
    <p:sldId id="329" r:id="rId54"/>
    <p:sldId id="330" r:id="rId55"/>
    <p:sldId id="331" r:id="rId56"/>
    <p:sldId id="332" r:id="rId57"/>
    <p:sldId id="333" r:id="rId58"/>
    <p:sldId id="334" r:id="rId59"/>
    <p:sldId id="335" r:id="rId60"/>
    <p:sldId id="336" r:id="rId61"/>
    <p:sldId id="337" r:id="rId6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3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7A339-ABBC-4528-8329-29F7AF5605B5}" type="datetimeFigureOut">
              <a:rPr lang="en-US" smtClean="0"/>
              <a:pPr/>
              <a:t>7/13/2009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390FE-28AD-442C-9EBC-8E2D42413B9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7A339-ABBC-4528-8329-29F7AF5605B5}" type="datetimeFigureOut">
              <a:rPr lang="en-US" smtClean="0"/>
              <a:pPr/>
              <a:t>7/13/2009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390FE-28AD-442C-9EBC-8E2D42413B9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7A339-ABBC-4528-8329-29F7AF5605B5}" type="datetimeFigureOut">
              <a:rPr lang="en-US" smtClean="0"/>
              <a:pPr/>
              <a:t>7/13/2009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390FE-28AD-442C-9EBC-8E2D42413B9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7A339-ABBC-4528-8329-29F7AF5605B5}" type="datetimeFigureOut">
              <a:rPr lang="en-US" smtClean="0"/>
              <a:pPr/>
              <a:t>7/13/2009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390FE-28AD-442C-9EBC-8E2D42413B9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7A339-ABBC-4528-8329-29F7AF5605B5}" type="datetimeFigureOut">
              <a:rPr lang="en-US" smtClean="0"/>
              <a:pPr/>
              <a:t>7/13/2009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390FE-28AD-442C-9EBC-8E2D42413B9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7A339-ABBC-4528-8329-29F7AF5605B5}" type="datetimeFigureOut">
              <a:rPr lang="en-US" smtClean="0"/>
              <a:pPr/>
              <a:t>7/13/2009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390FE-28AD-442C-9EBC-8E2D42413B9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7A339-ABBC-4528-8329-29F7AF5605B5}" type="datetimeFigureOut">
              <a:rPr lang="en-US" smtClean="0"/>
              <a:pPr/>
              <a:t>7/13/2009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390FE-28AD-442C-9EBC-8E2D42413B9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7A339-ABBC-4528-8329-29F7AF5605B5}" type="datetimeFigureOut">
              <a:rPr lang="en-US" smtClean="0"/>
              <a:pPr/>
              <a:t>7/13/2009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390FE-28AD-442C-9EBC-8E2D42413B9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7A339-ABBC-4528-8329-29F7AF5605B5}" type="datetimeFigureOut">
              <a:rPr lang="en-US" smtClean="0"/>
              <a:pPr/>
              <a:t>7/13/2009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390FE-28AD-442C-9EBC-8E2D42413B9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7A339-ABBC-4528-8329-29F7AF5605B5}" type="datetimeFigureOut">
              <a:rPr lang="en-US" smtClean="0"/>
              <a:pPr/>
              <a:t>7/13/2009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390FE-28AD-442C-9EBC-8E2D42413B9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7A339-ABBC-4528-8329-29F7AF5605B5}" type="datetimeFigureOut">
              <a:rPr lang="en-US" smtClean="0"/>
              <a:pPr/>
              <a:t>7/13/2009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390FE-28AD-442C-9EBC-8E2D42413B9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32"/>
            </a:gs>
            <a:gs pos="99000">
              <a:srgbClr val="0A128C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7A339-ABBC-4528-8329-29F7AF5605B5}" type="datetimeFigureOut">
              <a:rPr lang="en-US" smtClean="0"/>
              <a:pPr/>
              <a:t>7/13/2009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390FE-28AD-442C-9EBC-8E2D42413B9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p_RDqpRJXCY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15240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 BLACK AWAKENING</a:t>
            </a:r>
            <a:endParaRPr kumimoji="0" lang="en-US" sz="7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7432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Coming Chaos</a:t>
            </a:r>
            <a:endParaRPr kumimoji="0" lang="en-US" sz="7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10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10668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COAST TO COAST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2098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Art Bell;</a:t>
            </a:r>
            <a:r>
              <a:rPr kumimoji="0" lang="en-US" sz="70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George Norry</a:t>
            </a:r>
            <a:endParaRPr kumimoji="0" lang="en-US" sz="7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32766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By the millions they believe it.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11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8382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BIBLICA</a:t>
            </a:r>
            <a:r>
              <a:rPr lang="en-US" sz="5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L REVELATION</a:t>
            </a:r>
            <a:endParaRPr kumimoji="0" lang="en-US" sz="5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1336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Prophetic time table</a:t>
            </a:r>
            <a:endParaRPr kumimoji="0" lang="en-US" sz="5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8956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Chaos</a:t>
            </a:r>
            <a:r>
              <a:rPr kumimoji="0" lang="en-US" sz="5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before</a:t>
            </a:r>
            <a:r>
              <a:rPr lang="en-US" sz="5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the Antichrist</a:t>
            </a:r>
            <a:endParaRPr kumimoji="0" lang="en-US" sz="5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37338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Daniel, Matthew 24,</a:t>
            </a:r>
            <a:r>
              <a:rPr kumimoji="0" lang="en-US" sz="45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2 Thessalonians 2</a:t>
            </a:r>
            <a:endParaRPr kumimoji="0" lang="en-US" sz="45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12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14478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SATANIC CONSPIRACY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5334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Segment B</a:t>
            </a:r>
            <a:endParaRPr kumimoji="0" lang="en-US" sz="5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5146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sequence</a:t>
            </a:r>
            <a:r>
              <a:rPr kumimoji="0" lang="en-US" sz="50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of satanic evolution.</a:t>
            </a:r>
            <a:endParaRPr kumimoji="0" lang="en-US" sz="5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33528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Creation of satanic</a:t>
            </a:r>
            <a:r>
              <a:rPr kumimoji="0" lang="en-US" sz="5000" b="0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super soldiers.</a:t>
            </a:r>
            <a:endParaRPr kumimoji="0" lang="en-US" sz="5000" b="0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44196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Tares?</a:t>
            </a:r>
            <a:endParaRPr kumimoji="0" lang="en-US" sz="5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13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6858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SRA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654175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MPD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3330575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BWB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4384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DID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4092575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SSS</a:t>
            </a:r>
          </a:p>
        </p:txBody>
      </p:sp>
    </p:spTree>
  </p:cSld>
  <p:clrMapOvr>
    <a:masterClrMapping/>
  </p:clrMapOvr>
  <p:transition spd="slow">
    <p:pu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14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739775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8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SATANIC RITAL ABUSE</a:t>
            </a:r>
            <a:endParaRPr kumimoji="0" lang="en-US" sz="7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9050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70s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2873375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80s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4549775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Third</a:t>
            </a:r>
            <a:r>
              <a:rPr kumimoji="0" lang="en-US" sz="6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Millennium</a:t>
            </a:r>
            <a:endParaRPr kumimoji="0" lang="en-US" sz="6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36576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90s</a:t>
            </a:r>
          </a:p>
        </p:txBody>
      </p:sp>
    </p:spTree>
  </p:cSld>
  <p:clrMapOvr>
    <a:masterClrMapping/>
  </p:clrMapOvr>
  <p:transition spd="slow">
    <p:pu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15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8382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MULTIPLE</a:t>
            </a:r>
            <a:r>
              <a:rPr kumimoji="0" lang="en-US" sz="6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PERSONALITIES</a:t>
            </a:r>
            <a:endParaRPr kumimoji="0" lang="en-US" sz="6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9812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5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Dissociative Identity Disorder</a:t>
            </a:r>
            <a:endParaRPr kumimoji="0" lang="en-US" sz="55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8956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Split personality/alter</a:t>
            </a:r>
            <a:r>
              <a:rPr kumimoji="0" lang="en-US" sz="45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personalities</a:t>
            </a:r>
            <a:endParaRPr kumimoji="0" lang="en-US" sz="45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37338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5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ONE BODY, MANY PERSONALITIES</a:t>
            </a:r>
            <a:endParaRPr kumimoji="0" lang="en-US" sz="45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16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8382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NOT RANDOM!!!</a:t>
            </a:r>
            <a:endParaRPr kumimoji="0" lang="en-US" sz="8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9050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5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PLANNED AND FORCED</a:t>
            </a:r>
            <a:endParaRPr kumimoji="0" lang="en-US" sz="55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8956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TRANSMUTATION</a:t>
            </a:r>
            <a:endParaRPr kumimoji="0" lang="en-US" sz="75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37338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‘Enhanced Humans?’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45720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5-10 million!!!</a:t>
            </a:r>
            <a:endParaRPr kumimoji="0" lang="en-US" sz="6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838200"/>
            <a:ext cx="9144000" cy="1470025"/>
          </a:xfrm>
        </p:spPr>
        <p:txBody>
          <a:bodyPr>
            <a:normAutofit/>
          </a:bodyPr>
          <a:lstStyle/>
          <a:p>
            <a:r>
              <a:rPr lang="en-US" sz="7000" dirty="0" smtClean="0">
                <a:solidFill>
                  <a:schemeClr val="bg1"/>
                </a:solidFill>
              </a:rPr>
              <a:t>QUESTION A</a:t>
            </a:r>
            <a:endParaRPr lang="en-US" sz="7000" dirty="0">
              <a:solidFill>
                <a:schemeClr val="bg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8194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8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WHERE DID THEY COME FROM?</a:t>
            </a:r>
            <a:endParaRPr kumimoji="0" lang="en-US" sz="5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17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838200"/>
            <a:ext cx="9144000" cy="1470025"/>
          </a:xfrm>
        </p:spPr>
        <p:txBody>
          <a:bodyPr>
            <a:normAutofit/>
          </a:bodyPr>
          <a:lstStyle/>
          <a:p>
            <a:r>
              <a:rPr lang="en-US" sz="7000" dirty="0" smtClean="0">
                <a:solidFill>
                  <a:schemeClr val="bg1"/>
                </a:solidFill>
              </a:rPr>
              <a:t>QUESTION B</a:t>
            </a:r>
            <a:endParaRPr lang="en-US" sz="7000" dirty="0">
              <a:solidFill>
                <a:schemeClr val="bg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8194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WHO CREATED THEM?</a:t>
            </a:r>
            <a:endParaRPr kumimoji="0" lang="en-US" sz="6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18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838200"/>
            <a:ext cx="9144000" cy="1470025"/>
          </a:xfrm>
        </p:spPr>
        <p:txBody>
          <a:bodyPr>
            <a:normAutofit/>
          </a:bodyPr>
          <a:lstStyle/>
          <a:p>
            <a:r>
              <a:rPr lang="en-US" sz="7000" dirty="0" smtClean="0">
                <a:solidFill>
                  <a:schemeClr val="bg1"/>
                </a:solidFill>
              </a:rPr>
              <a:t>QUESTION C</a:t>
            </a:r>
            <a:endParaRPr lang="en-US" sz="7000" dirty="0">
              <a:solidFill>
                <a:schemeClr val="bg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8194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HOW DO THEY DO IT?</a:t>
            </a:r>
            <a:endParaRPr kumimoji="0" lang="en-US" sz="6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19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685800"/>
            <a:ext cx="9144000" cy="1470025"/>
          </a:xfrm>
        </p:spPr>
        <p:txBody>
          <a:bodyPr>
            <a:noAutofit/>
          </a:bodyPr>
          <a:lstStyle/>
          <a:p>
            <a:r>
              <a:rPr lang="en-US" sz="6600" dirty="0" smtClean="0">
                <a:solidFill>
                  <a:schemeClr val="bg1"/>
                </a:solidFill>
              </a:rPr>
              <a:t>THEY SAY IT IS COMING</a:t>
            </a:r>
            <a:endParaRPr lang="en-US" sz="6600" dirty="0">
              <a:solidFill>
                <a:schemeClr val="bg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5146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An unleashing of hell on earth.</a:t>
            </a:r>
            <a:endParaRPr kumimoji="0" lang="en-US" sz="5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35814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satanic multinational 911.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FIRST: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806575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SELECTION</a:t>
            </a:r>
            <a:endParaRPr kumimoji="0" lang="en-US" sz="7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8194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Spiritual/Physical/Conception</a:t>
            </a:r>
            <a:endParaRPr kumimoji="0" lang="en-US" sz="5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36576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Blood rituals and demons</a:t>
            </a:r>
            <a:endParaRPr kumimoji="0" lang="en-US" sz="5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2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SECOND</a:t>
            </a:r>
            <a:r>
              <a:rPr kumimoji="0" lang="en-US" sz="6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806575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SPLIT THE CORE</a:t>
            </a:r>
            <a:endParaRPr kumimoji="0" lang="en-US" sz="7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6670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Trauma based/technology/drugs</a:t>
            </a:r>
            <a:endParaRPr kumimoji="0" lang="en-US" sz="5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37338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- G. H. ESTABROOKS -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2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THIRD</a:t>
            </a:r>
            <a:r>
              <a:rPr kumimoji="0" lang="en-US" sz="6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806575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5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BOND IT/NAME IT/ ID IT</a:t>
            </a:r>
            <a:endParaRPr kumimoji="0" lang="en-US" sz="65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8194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5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‘Raw personality’</a:t>
            </a:r>
            <a:endParaRPr kumimoji="0" lang="en-US" sz="65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3787775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5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 emotional link.</a:t>
            </a:r>
            <a:endParaRPr kumimoji="0" lang="en-US" sz="65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2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FOURTH</a:t>
            </a:r>
            <a:r>
              <a:rPr kumimoji="0" lang="en-US" sz="6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9050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5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PROGRAMMING</a:t>
            </a:r>
            <a:endParaRPr kumimoji="0" lang="en-US" sz="65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8194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Mind/Soul control/Abilities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3787775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5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‘JOBS’ or assignment</a:t>
            </a:r>
            <a:endParaRPr kumimoji="0" lang="en-US" sz="55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2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FIFTH</a:t>
            </a:r>
            <a:r>
              <a:rPr kumimoji="0" lang="en-US" sz="6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9050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5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‘ENERGIZING’</a:t>
            </a:r>
            <a:endParaRPr kumimoji="0" lang="en-US" sz="65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8194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5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Transmitting demonic empowerment</a:t>
            </a:r>
            <a:endParaRPr kumimoji="0" lang="en-US" sz="45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3787775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5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‘Super Human’</a:t>
            </a:r>
            <a:endParaRPr kumimoji="0" lang="en-US" sz="55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SIX</a:t>
            </a:r>
            <a:r>
              <a:rPr lang="en-US" sz="62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</a:t>
            </a:r>
            <a:r>
              <a:rPr kumimoji="0" lang="en-US" sz="6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4478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CODING</a:t>
            </a:r>
            <a:endParaRPr kumimoji="0" lang="en-US" sz="8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8194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Triggers for activation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3787775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Or shut down.</a:t>
            </a:r>
            <a:endParaRPr kumimoji="0" lang="en-US" sz="6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26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2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SEVENTH</a:t>
            </a:r>
            <a:r>
              <a:rPr kumimoji="0" lang="en-US" sz="6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9050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5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TRAINING TESTING</a:t>
            </a:r>
            <a:endParaRPr kumimoji="0" lang="en-US" sz="65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8194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5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Pain; Punishment; Preparation</a:t>
            </a:r>
            <a:endParaRPr kumimoji="0" lang="en-US" sz="45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27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2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EIGHTH</a:t>
            </a:r>
            <a:r>
              <a:rPr kumimoji="0" lang="en-US" sz="6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1430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2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PLACEMENT/INFILTRATION</a:t>
            </a:r>
            <a:endParaRPr kumimoji="0" lang="en-US" sz="6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2098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Government Law Enforcement</a:t>
            </a:r>
            <a:endParaRPr kumimoji="0" lang="en-US" sz="5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3101975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5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Military Churches Technology Medical</a:t>
            </a:r>
            <a:endParaRPr kumimoji="0" lang="en-US" sz="45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42672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Management Handlers Watchers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Enforcers and Covens</a:t>
            </a:r>
            <a:endParaRPr kumimoji="0" lang="en-US" sz="5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9812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5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WHAT ARE THEY DOING NOW?</a:t>
            </a:r>
            <a:endParaRPr kumimoji="0" lang="en-US" sz="55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29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2954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5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SERVING GROWING WAITING</a:t>
            </a:r>
            <a:endParaRPr kumimoji="0" lang="en-US" sz="55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5146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5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Those intact</a:t>
            </a:r>
            <a:endParaRPr kumimoji="0" lang="en-US" sz="55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34290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5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Those who want out.</a:t>
            </a:r>
            <a:endParaRPr kumimoji="0" lang="en-US" sz="55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57200"/>
            <a:ext cx="9144000" cy="1470025"/>
          </a:xfrm>
        </p:spPr>
        <p:txBody>
          <a:bodyPr>
            <a:normAutofit/>
          </a:bodyPr>
          <a:lstStyle/>
          <a:p>
            <a:pPr algn="l"/>
            <a:r>
              <a:rPr lang="en-US" sz="6600" dirty="0" smtClean="0">
                <a:solidFill>
                  <a:schemeClr val="bg1"/>
                </a:solidFill>
              </a:rPr>
              <a:t>CAN YOU FEEL IT?</a:t>
            </a:r>
            <a:endParaRPr lang="en-US" sz="6600" dirty="0">
              <a:solidFill>
                <a:schemeClr val="bg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-304800" y="16764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Ephesians 2: In the air.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2000" y="26670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 Thessalonians 2: Supernatural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143000" y="3733800"/>
            <a:ext cx="78486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 Timothy 4:1: Manifestation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3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30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0574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WHAT’S COMING?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31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7620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 GREAT REVOLT (BA)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895600"/>
            <a:ext cx="9144000" cy="1089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Day of Activation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3679825"/>
            <a:ext cx="9144000" cy="1089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Unleashing hell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4343400"/>
            <a:ext cx="9144000" cy="1089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Spiritually and Physically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32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0574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WHAT IS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 BLACK AWAKENING?</a:t>
            </a:r>
            <a:endParaRPr kumimoji="0" lang="en-US" sz="6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33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7620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SATANIC ASCENDENCY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895600"/>
            <a:ext cx="9144000" cy="1089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 shifting of everything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3679825"/>
            <a:ext cx="9144000" cy="1089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Chaos bloodshed violence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4343400"/>
            <a:ext cx="9144000" cy="1089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911 everywhere!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34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0574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WHAT WILL THEY DO?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35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0574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KILL MANY PEOPLE</a:t>
            </a:r>
            <a:endParaRPr kumimoji="0" lang="en-US" sz="7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36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0574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BOMBINGS</a:t>
            </a:r>
            <a:endParaRPr kumimoji="0" lang="en-US" sz="7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37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0574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FIRES</a:t>
            </a:r>
            <a:endParaRPr kumimoji="0" lang="en-US" sz="7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38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0574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TAKE OUT STRUCTURES</a:t>
            </a:r>
            <a:endParaRPr kumimoji="0" lang="en-US" sz="7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39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0574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CREATE ANARCHY</a:t>
            </a:r>
            <a:endParaRPr kumimoji="0" lang="en-US" sz="7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33400"/>
            <a:ext cx="9144000" cy="3962400"/>
          </a:xfrm>
        </p:spPr>
        <p:txBody>
          <a:bodyPr>
            <a:normAutofit fontScale="90000"/>
          </a:bodyPr>
          <a:lstStyle/>
          <a:p>
            <a:r>
              <a:rPr lang="en-US" sz="15000" dirty="0" smtClean="0">
                <a:solidFill>
                  <a:schemeClr val="bg1"/>
                </a:solidFill>
              </a:rPr>
              <a:t>OLD </a:t>
            </a:r>
            <a:r>
              <a:rPr lang="en-US" sz="6600" dirty="0" smtClean="0">
                <a:solidFill>
                  <a:schemeClr val="bg1"/>
                </a:solidFill>
              </a:rPr>
              <a:t/>
            </a:r>
            <a:br>
              <a:rPr lang="en-US" sz="6600" dirty="0" smtClean="0">
                <a:solidFill>
                  <a:schemeClr val="bg1"/>
                </a:solidFill>
              </a:rPr>
            </a:br>
            <a:r>
              <a:rPr lang="en-US" sz="11500" dirty="0" smtClean="0">
                <a:solidFill>
                  <a:schemeClr val="bg1"/>
                </a:solidFill>
              </a:rPr>
              <a:t>OCCULTISM</a:t>
            </a:r>
            <a:endParaRPr lang="en-US" sz="11500" dirty="0">
              <a:solidFill>
                <a:schemeClr val="bg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43434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Albert Pike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57912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4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40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0574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ATTACK</a:t>
            </a:r>
            <a:endParaRPr kumimoji="0" lang="en-US" sz="7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41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0574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SABOTAGE</a:t>
            </a:r>
            <a:endParaRPr kumimoji="0" lang="en-US" sz="7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42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0574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MORE….</a:t>
            </a:r>
            <a:endParaRPr kumimoji="0" lang="en-US" sz="7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43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3716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 REASONS FOR</a:t>
            </a:r>
            <a:endParaRPr kumimoji="0" lang="en-US" sz="6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7432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 BLACK AWAKENING</a:t>
            </a:r>
            <a:endParaRPr kumimoji="0" lang="en-US" sz="7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44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3716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ONE:</a:t>
            </a:r>
            <a:endParaRPr kumimoji="0" lang="en-US" sz="6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7432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COLLAPSE SOCIETY</a:t>
            </a:r>
            <a:endParaRPr kumimoji="0" lang="en-US" sz="7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3716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TWO:</a:t>
            </a:r>
            <a:endParaRPr kumimoji="0" lang="en-US" sz="6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7432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ELIMINATE RESISTORS</a:t>
            </a:r>
            <a:endParaRPr kumimoji="0" lang="en-US" sz="7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46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1430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THREE:</a:t>
            </a:r>
            <a:endParaRPr kumimoji="0" lang="en-US" sz="6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31242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REDUCE SOCIETIES TO HELPLESSNESS</a:t>
            </a:r>
            <a:endParaRPr kumimoji="0" lang="en-US" sz="7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47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3716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FOURTH:</a:t>
            </a:r>
            <a:endParaRPr kumimoji="0" lang="en-US" sz="6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7432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PROVIDE THE ANSWER</a:t>
            </a:r>
            <a:endParaRPr kumimoji="0" lang="en-US" sz="7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48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858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WHAT IS THE ANSWER?</a:t>
            </a:r>
            <a:endParaRPr kumimoji="0" lang="en-US" sz="6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32766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Suicide programming/shut down</a:t>
            </a:r>
            <a:endParaRPr kumimoji="0" lang="en-US" sz="5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4384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STOP THE CHAOS</a:t>
            </a:r>
            <a:endParaRPr kumimoji="0" lang="en-US" sz="7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41148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Present a new direction</a:t>
            </a:r>
            <a:endParaRPr kumimoji="0" lang="en-US" sz="5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49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0574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WITH A NEW SUPER LEADER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62000"/>
            <a:ext cx="9144000" cy="1470025"/>
          </a:xfrm>
        </p:spPr>
        <p:txBody>
          <a:bodyPr>
            <a:normAutofit/>
          </a:bodyPr>
          <a:lstStyle/>
          <a:p>
            <a:r>
              <a:rPr lang="en-US" sz="7500" dirty="0" smtClean="0">
                <a:solidFill>
                  <a:schemeClr val="bg1"/>
                </a:solidFill>
              </a:rPr>
              <a:t>THE NEW AGE</a:t>
            </a:r>
            <a:endParaRPr lang="en-US" sz="7500" dirty="0">
              <a:solidFill>
                <a:schemeClr val="bg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8288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5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EVOLUTION</a:t>
            </a:r>
            <a:endParaRPr kumimoji="0" lang="en-US" sz="85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32766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Alice Bailey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57912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50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0574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 NEW REGIME</a:t>
            </a:r>
            <a:endParaRPr kumimoji="0" lang="en-US" sz="7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51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0574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WITH NEW LAWS</a:t>
            </a:r>
            <a:endParaRPr kumimoji="0" lang="en-US" sz="7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52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0574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WITH NEW GOVERNMENT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53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0574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WITH NEW SPIRITUALITY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54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0574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WITH NEW MILITARY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55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2192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 EMERGENCE OF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 SUPER NATURAL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GLOBALISM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3886200"/>
            <a:ext cx="91440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i="1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Unprecedented demonic presence</a:t>
            </a:r>
            <a:endParaRPr kumimoji="0" lang="en-US" sz="5000" b="0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56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5240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NO GLOBALISM WITHOUT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BLACK AWAKENING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57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5240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NO ANTICHRIST WITHOUT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BLACK AWAKENING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58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5240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SATANIC SUPERSOLDIERS SAY…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59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524000"/>
            <a:ext cx="9144000" cy="3200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WE WILL MAKE HITLERS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SS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TROOPS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LOOK</a:t>
            </a:r>
            <a:r>
              <a:rPr lang="en-US" sz="6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LIKE CHOIR BOYS.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066800"/>
            <a:ext cx="9144000" cy="1470025"/>
          </a:xfrm>
        </p:spPr>
        <p:txBody>
          <a:bodyPr>
            <a:normAutofit/>
          </a:bodyPr>
          <a:lstStyle/>
          <a:p>
            <a:r>
              <a:rPr lang="en-US" sz="8200" dirty="0" smtClean="0">
                <a:solidFill>
                  <a:schemeClr val="bg1"/>
                </a:solidFill>
              </a:rPr>
              <a:t>LUCIFERIANISM</a:t>
            </a:r>
            <a:endParaRPr lang="en-US" sz="8200" dirty="0">
              <a:solidFill>
                <a:schemeClr val="bg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5146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TRANS/SATANISM</a:t>
            </a:r>
            <a:endParaRPr kumimoji="0" lang="en-US" sz="7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6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36576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ELITE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60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828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‘WE ARE THE LEGIONS WHO WILL RULE THE EARTH.’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5240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dirty="0" smtClean="0">
                <a:solidFill>
                  <a:schemeClr val="bg1"/>
                </a:solidFill>
                <a:latin typeface="+mj-lt"/>
                <a:ea typeface="+mj-ea"/>
                <a:cs typeface="+mj-cs"/>
                <a:hlinkClick r:id="rId2"/>
              </a:rPr>
              <a:t>THE BLACK AWAKENING</a:t>
            </a:r>
            <a:endParaRPr kumimoji="0" lang="en-US" sz="7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15240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8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ISLAM</a:t>
            </a:r>
            <a:endParaRPr kumimoji="0" lang="en-US" sz="5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7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25146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MAHDI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39401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Violence Bloodshed</a:t>
            </a:r>
            <a:endParaRPr kumimoji="0" lang="en-US" sz="6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24000"/>
            <a:ext cx="9144000" cy="1470025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bg1"/>
                </a:solidFill>
              </a:rPr>
              <a:t>2012 YEARS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8194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8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Ancient Messages</a:t>
            </a:r>
            <a:endParaRPr kumimoji="0" lang="en-US" sz="5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38862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8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Mayans</a:t>
            </a:r>
            <a:endParaRPr kumimoji="0" lang="en-US" sz="5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9906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5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WEB BOT</a:t>
            </a:r>
            <a:endParaRPr kumimoji="0" lang="en-US" sz="85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4161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Conscious WWW</a:t>
            </a:r>
            <a:endParaRPr kumimoji="0" lang="en-US" sz="6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39401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Catastrophic Chaos</a:t>
            </a:r>
            <a:endParaRPr kumimoji="0" lang="en-US" sz="6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9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704</Words>
  <Application>Microsoft Office PowerPoint</Application>
  <PresentationFormat>On-screen Show (4:3)</PresentationFormat>
  <Paragraphs>276</Paragraphs>
  <Slides>61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2" baseType="lpstr">
      <vt:lpstr>Office Theme</vt:lpstr>
      <vt:lpstr>Slide 1</vt:lpstr>
      <vt:lpstr>THEY SAY IT IS COMING</vt:lpstr>
      <vt:lpstr>CAN YOU FEEL IT?</vt:lpstr>
      <vt:lpstr>OLD  OCCULTISM</vt:lpstr>
      <vt:lpstr>THE NEW AGE</vt:lpstr>
      <vt:lpstr>LUCIFERIANISM</vt:lpstr>
      <vt:lpstr>Slide 7</vt:lpstr>
      <vt:lpstr>2012 YEARS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QUESTION A</vt:lpstr>
      <vt:lpstr>QUESTION B</vt:lpstr>
      <vt:lpstr>QUESTION C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PREEMPTIVE INTEL</dc:title>
  <dc:creator>Charity Lynne</dc:creator>
  <cp:lastModifiedBy> </cp:lastModifiedBy>
  <cp:revision>12</cp:revision>
  <dcterms:created xsi:type="dcterms:W3CDTF">2009-06-05T06:07:25Z</dcterms:created>
  <dcterms:modified xsi:type="dcterms:W3CDTF">2009-07-13T19:31:30Z</dcterms:modified>
</cp:coreProperties>
</file>